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8"/>
  </p:handoutMasterIdLst>
  <p:sldIdLst>
    <p:sldId id="270" r:id="rId2"/>
    <p:sldId id="269" r:id="rId3"/>
    <p:sldId id="259" r:id="rId4"/>
    <p:sldId id="268" r:id="rId5"/>
    <p:sldId id="264" r:id="rId6"/>
    <p:sldId id="263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82775-4C4F-43D2-8213-CAA64657C13C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4A513-10A2-457C-91CC-3799D130FD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78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114A32-B67C-4DF1-A3D4-A774999359C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9F01F-1AA4-428C-87FC-544F256912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7217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6F8C4-67F0-4B8D-9B7B-2B4709953C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9862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B81440-6FBD-48A4-B212-F1619581C6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471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7B47F5B-D06D-4A47-9E14-3D3AAF4900E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751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467E6-77D0-4CE2-9008-357C66C7E7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139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51192-02A4-4589-BDA2-0E1120722E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4781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8B982-EF82-49D0-889F-EFA7640B68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878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D086-79C6-4AEB-BA7B-0691C692E1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664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A3C9E-F20C-48BA-AE54-BBA14AB698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0762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5FAAF-F97A-4BEE-B190-D63B609738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4379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61E87-CF66-487B-9F6D-596D66985A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0977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D8A9E-8B9B-47CE-A977-B46EC8E36B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760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4DCED10-74F9-410C-BE0B-A1E68E10274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152400" y="1066800"/>
            <a:ext cx="8839200" cy="4953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Propósito # 40: </a:t>
            </a:r>
            <a:r>
              <a:rPr lang="es-ES_tradnl" altLang="en-US" sz="2800" kern="0" smtClean="0">
                <a:cs typeface="Tahoma" pitchFamily="34" charset="0"/>
              </a:rPr>
              <a:t>¿Cómo repasamos para EL QUIZ del MAÑANA?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i="1" kern="0" smtClean="0">
                <a:solidFill>
                  <a:srgbClr val="92D050"/>
                </a:solidFill>
                <a:cs typeface="Tahoma" pitchFamily="34" charset="0"/>
              </a:rPr>
              <a:t>L.O: to review house &amp; home vocabulary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Actividad Inicial:</a:t>
            </a:r>
            <a:endParaRPr lang="es-ES_tradnl" altLang="en-US" sz="2800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533400" y="2766848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609600" indent="-609600"/>
            <a:r>
              <a:rPr lang="en-US" altLang="en-US" kern="0" dirty="0" smtClean="0"/>
              <a:t>Complete with the correct word: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kern="0" dirty="0" smtClean="0"/>
              <a:t>Gloria no </a:t>
            </a:r>
            <a:r>
              <a:rPr lang="en-US" altLang="en-US" kern="0" dirty="0" err="1" smtClean="0"/>
              <a:t>tiene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hermanas</a:t>
            </a:r>
            <a:r>
              <a:rPr lang="en-US" altLang="en-US" kern="0" dirty="0" smtClean="0"/>
              <a:t>. Ella </a:t>
            </a:r>
            <a:r>
              <a:rPr lang="en-US" altLang="en-US" kern="0" dirty="0" err="1" smtClean="0"/>
              <a:t>es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una</a:t>
            </a:r>
            <a:r>
              <a:rPr lang="en-US" altLang="en-US" kern="0" dirty="0" smtClean="0"/>
              <a:t> _________________.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kern="0" dirty="0" err="1" smtClean="0"/>
              <a:t>Mi</a:t>
            </a:r>
            <a:r>
              <a:rPr lang="en-US" altLang="en-US" kern="0" dirty="0" smtClean="0"/>
              <a:t> prima </a:t>
            </a:r>
            <a:r>
              <a:rPr lang="en-US" altLang="en-US" kern="0" dirty="0" err="1" smtClean="0"/>
              <a:t>es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bonita</a:t>
            </a:r>
            <a:r>
              <a:rPr lang="en-US" altLang="en-US" kern="0" dirty="0" smtClean="0"/>
              <a:t>. </a:t>
            </a:r>
            <a:r>
              <a:rPr lang="en-US" altLang="en-US" kern="0" dirty="0" err="1" smtClean="0"/>
              <a:t>Tiene</a:t>
            </a:r>
            <a:r>
              <a:rPr lang="en-US" altLang="en-US" kern="0" dirty="0" smtClean="0"/>
              <a:t> __________ </a:t>
            </a:r>
            <a:r>
              <a:rPr lang="en-US" altLang="en-US" kern="0" dirty="0" err="1" smtClean="0"/>
              <a:t>moreno</a:t>
            </a:r>
            <a:r>
              <a:rPr lang="en-US" altLang="en-US" kern="0" dirty="0" smtClean="0"/>
              <a:t> y _________ </a:t>
            </a:r>
            <a:r>
              <a:rPr lang="en-US" altLang="en-US" kern="0" dirty="0" err="1" smtClean="0"/>
              <a:t>azules</a:t>
            </a:r>
            <a:r>
              <a:rPr lang="en-US" altLang="en-US" kern="0" dirty="0" smtClean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kern="0" dirty="0" smtClean="0"/>
              <a:t>Marcos </a:t>
            </a:r>
            <a:r>
              <a:rPr lang="en-US" altLang="en-US" kern="0" dirty="0" err="1" smtClean="0"/>
              <a:t>tiene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una</a:t>
            </a:r>
            <a:r>
              <a:rPr lang="en-US" altLang="en-US" kern="0" dirty="0" smtClean="0"/>
              <a:t> ___________. </a:t>
            </a:r>
            <a:r>
              <a:rPr lang="en-US" altLang="en-US" kern="0" dirty="0" err="1" smtClean="0"/>
              <a:t>Es</a:t>
            </a:r>
            <a:r>
              <a:rPr lang="en-US" altLang="en-US" kern="0" dirty="0" smtClean="0"/>
              <a:t> un </a:t>
            </a:r>
            <a:r>
              <a:rPr lang="en-US" altLang="en-US" kern="0" dirty="0" err="1" smtClean="0"/>
              <a:t>perro</a:t>
            </a:r>
            <a:r>
              <a:rPr lang="en-US" altLang="en-US" kern="0" dirty="0" smtClean="0"/>
              <a:t> adorable.</a:t>
            </a:r>
            <a:endParaRPr lang="en-US" altLang="en-US" kern="0" dirty="0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57200" y="-76200"/>
            <a:ext cx="8229600" cy="13716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9pPr>
          </a:lstStyle>
          <a:p>
            <a:r>
              <a:rPr lang="en-US" altLang="en-US" sz="3600" kern="0" smtClean="0">
                <a:solidFill>
                  <a:srgbClr val="92D050"/>
                </a:solidFill>
              </a:rPr>
              <a:t>Me llamo _________ Clase 601</a:t>
            </a:r>
            <a:br>
              <a:rPr lang="en-US" altLang="en-US" sz="3600" kern="0" smtClean="0">
                <a:solidFill>
                  <a:srgbClr val="92D050"/>
                </a:solidFill>
              </a:rPr>
            </a:br>
            <a:r>
              <a:rPr lang="en-US" altLang="en-US" sz="3600" kern="0" smtClean="0">
                <a:solidFill>
                  <a:srgbClr val="92D050"/>
                </a:solidFill>
              </a:rPr>
              <a:t>La fecha es el 3 de enero del 2018</a:t>
            </a:r>
            <a:endParaRPr lang="en-US" altLang="en-US" sz="3600" kern="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171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7200" y="-3048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Ejercicios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52400" y="685800"/>
            <a:ext cx="8229600" cy="5105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000" b="1" kern="0" smtClean="0">
                <a:solidFill>
                  <a:srgbClr val="00B0F0"/>
                </a:solidFill>
              </a:rPr>
              <a:t>I- </a:t>
            </a:r>
            <a:r>
              <a:rPr lang="en-US" altLang="en-US" sz="3000" kern="0" smtClean="0"/>
              <a:t>Change </a:t>
            </a:r>
            <a:r>
              <a:rPr lang="en-US" altLang="en-US" sz="3000" u="sng" kern="0" smtClean="0"/>
              <a:t>one letter </a:t>
            </a:r>
            <a:r>
              <a:rPr lang="en-US" altLang="en-US" sz="3000" kern="0" smtClean="0"/>
              <a:t> in each word to form a new word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kern="0" smtClean="0">
                <a:solidFill>
                  <a:srgbClr val="92D050"/>
                </a:solidFill>
              </a:rPr>
              <a:t>cama=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kern="0" smtClean="0">
                <a:solidFill>
                  <a:srgbClr val="92D050"/>
                </a:solidFill>
              </a:rPr>
              <a:t>el=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kern="0" smtClean="0">
                <a:solidFill>
                  <a:srgbClr val="92D050"/>
                </a:solidFill>
              </a:rPr>
              <a:t>madre=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kern="0" smtClean="0">
                <a:solidFill>
                  <a:srgbClr val="92D050"/>
                </a:solidFill>
              </a:rPr>
              <a:t>un=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kern="0" smtClean="0">
                <a:solidFill>
                  <a:srgbClr val="92D050"/>
                </a:solidFill>
              </a:rPr>
              <a:t>su=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000" b="1" kern="0" smtClean="0">
                <a:solidFill>
                  <a:srgbClr val="00B0F0"/>
                </a:solidFill>
              </a:rPr>
              <a:t>II- </a:t>
            </a:r>
            <a:r>
              <a:rPr lang="en-US" altLang="en-US" sz="3000" kern="0" smtClean="0"/>
              <a:t>Copia y completa: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en-US" sz="3000" kern="0" smtClean="0"/>
              <a:t>Los Martinez tienen un ____________, no tienen una _________ privada.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en-US" sz="3000" kern="0" smtClean="0"/>
              <a:t>En un jardin hay _________ y ________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en-US" sz="3000" kern="0" smtClean="0"/>
              <a:t>Un ___________ alto tiene muchos pisos.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en-US" sz="3000" kern="0" smtClean="0"/>
              <a:t>El coche no es viejo. Es ____________.</a:t>
            </a:r>
            <a:endParaRPr lang="en-US" altLang="en-US" sz="3000" kern="0" dirty="0"/>
          </a:p>
        </p:txBody>
      </p:sp>
    </p:spTree>
    <p:extLst>
      <p:ext uri="{BB962C8B-B14F-4D97-AF65-F5344CB8AC3E}">
        <p14:creationId xmlns:p14="http://schemas.microsoft.com/office/powerpoint/2010/main" val="137280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10600" cy="4114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b="1" dirty="0" smtClean="0">
                <a:solidFill>
                  <a:srgbClr val="00B0F0"/>
                </a:solidFill>
              </a:rPr>
              <a:t>II- </a:t>
            </a:r>
            <a:r>
              <a:rPr lang="en-US" altLang="en-US" dirty="0" smtClean="0"/>
              <a:t>Identify </a:t>
            </a:r>
            <a:r>
              <a:rPr lang="en-US" altLang="en-US" dirty="0"/>
              <a:t>the rooms of the house:</a:t>
            </a:r>
          </a:p>
          <a:p>
            <a:endParaRPr lang="en-US" altLang="en-US" dirty="0"/>
          </a:p>
        </p:txBody>
      </p:sp>
      <p:pic>
        <p:nvPicPr>
          <p:cNvPr id="10245" name="Picture 5" descr="bedro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22860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bath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752600"/>
            <a:ext cx="2438400" cy="16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dining roo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752600"/>
            <a:ext cx="243840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living roo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265613"/>
            <a:ext cx="2743200" cy="174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kitche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191000"/>
            <a:ext cx="26670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81000" y="1066800"/>
            <a:ext cx="8458200" cy="5257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altLang="en-US" b="1" kern="0" smtClean="0">
                <a:solidFill>
                  <a:srgbClr val="00B0F0"/>
                </a:solidFill>
              </a:rPr>
              <a:t>III- </a:t>
            </a:r>
            <a:r>
              <a:rPr lang="es-ES_tradnl" altLang="en-US" kern="0" smtClean="0"/>
              <a:t>Complete with the correct form: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kern="0" smtClean="0"/>
              <a:t>El hijo de mi tía es mi ___________.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kern="0" smtClean="0"/>
              <a:t>Mi ___________ y yo; los dos hijos de mis padres.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kern="0" smtClean="0"/>
              <a:t>La hermana de mi madre es mi ________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kern="0" smtClean="0"/>
              <a:t>Yo soy ____________ de mis abuelos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kern="0" smtClean="0"/>
              <a:t>T</a:t>
            </a:r>
            <a:r>
              <a:rPr lang="es-ES_tradnl" altLang="en-US" kern="0" smtClean="0">
                <a:cs typeface="Tahoma" pitchFamily="34" charset="0"/>
              </a:rPr>
              <a:t>ú eres ___________ de tus tíos.</a:t>
            </a:r>
            <a:endParaRPr lang="es-ES_tradnl" altLang="en-US" kern="0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146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066800"/>
          </a:xfrm>
        </p:spPr>
        <p:txBody>
          <a:bodyPr/>
          <a:lstStyle/>
          <a:p>
            <a:pPr algn="r"/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" y="76200"/>
            <a:ext cx="4648200" cy="4953000"/>
          </a:xfrm>
        </p:spPr>
        <p:txBody>
          <a:bodyPr/>
          <a:lstStyle/>
          <a:p>
            <a:r>
              <a:rPr lang="es-ES_tradnl" sz="2800" dirty="0" err="1" smtClean="0"/>
              <a:t>Label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each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room</a:t>
            </a:r>
            <a:r>
              <a:rPr lang="es-ES_tradnl" sz="2800" dirty="0" smtClean="0"/>
              <a:t> in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picture</a:t>
            </a:r>
            <a:r>
              <a:rPr lang="es-ES_tradnl" sz="2800" dirty="0" smtClean="0"/>
              <a:t>; </a:t>
            </a:r>
            <a:r>
              <a:rPr lang="es-ES_tradnl" sz="2800" dirty="0" err="1" smtClean="0"/>
              <a:t>then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identify</a:t>
            </a:r>
            <a:r>
              <a:rPr lang="es-ES_tradnl" sz="2800" dirty="0" smtClean="0"/>
              <a:t> 2 </a:t>
            </a:r>
            <a:r>
              <a:rPr lang="es-ES_tradnl" sz="2800" dirty="0" err="1" smtClean="0"/>
              <a:t>things</a:t>
            </a:r>
            <a:r>
              <a:rPr lang="es-ES_tradnl" sz="2800" dirty="0" smtClean="0"/>
              <a:t> in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room</a:t>
            </a:r>
            <a:r>
              <a:rPr lang="es-ES_tradnl" sz="2800" dirty="0" smtClean="0"/>
              <a:t>. Try </a:t>
            </a:r>
            <a:r>
              <a:rPr lang="es-ES_tradnl" sz="2800" dirty="0" err="1" smtClean="0"/>
              <a:t>not</a:t>
            </a:r>
            <a:r>
              <a:rPr lang="es-ES_tradnl" sz="2800" dirty="0" smtClean="0"/>
              <a:t> to </a:t>
            </a:r>
            <a:r>
              <a:rPr lang="es-ES_tradnl" sz="2800" dirty="0" err="1" smtClean="0"/>
              <a:t>repeat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items</a:t>
            </a:r>
            <a:r>
              <a:rPr lang="es-ES_tradnl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/>
              <a:t> </a:t>
            </a: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128" y="685800"/>
            <a:ext cx="4340434" cy="5867400"/>
          </a:xfrm>
        </p:spPr>
      </p:pic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486400" y="1731818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1</a:t>
            </a:r>
            <a:endParaRPr lang="es-ES_tradnl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747164" y="1814945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2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181600" y="4565073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3</a:t>
            </a:r>
            <a:endParaRPr lang="es-ES_tradnl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442364" y="4565073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4</a:t>
            </a:r>
            <a:endParaRPr lang="es-ES_tradnl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7543800" y="4558146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5</a:t>
            </a:r>
            <a:endParaRPr lang="es-ES_tradnl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6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/>
              <a:t>Completa</a:t>
            </a:r>
            <a:r>
              <a:rPr lang="en-US" altLang="en-US" dirty="0"/>
              <a:t> la </a:t>
            </a:r>
            <a:r>
              <a:rPr lang="en-US" altLang="en-US" dirty="0" err="1"/>
              <a:t>hoja</a:t>
            </a:r>
            <a:r>
              <a:rPr lang="en-US" altLang="en-US" dirty="0"/>
              <a:t>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1 and 2 Review </a:t>
            </a:r>
            <a:r>
              <a:rPr lang="en-US" altLang="en-US" u="sng" dirty="0" smtClean="0"/>
              <a:t>Worksheet</a:t>
            </a:r>
          </a:p>
          <a:p>
            <a:endParaRPr lang="en-US" altLang="en-US" u="sng" dirty="0"/>
          </a:p>
          <a:p>
            <a:r>
              <a:rPr lang="en-US" u="sng" dirty="0" smtClean="0"/>
              <a:t>QUIZ 2: Cap. 2  </a:t>
            </a:r>
            <a:r>
              <a:rPr lang="en-US" dirty="0" smtClean="0"/>
              <a:t>TOMORROW!!!!</a:t>
            </a:r>
          </a:p>
          <a:p>
            <a:pPr lvl="1"/>
            <a:r>
              <a:rPr lang="en-US" dirty="0" smtClean="0"/>
              <a:t>STUDY </a:t>
            </a:r>
            <a:r>
              <a:rPr lang="en-US" u="sng" dirty="0" smtClean="0"/>
              <a:t>VOCABULARIO 2</a:t>
            </a:r>
            <a:r>
              <a:rPr lang="en-US" dirty="0" smtClean="0"/>
              <a:t> from PROPOSITO  38- PROPOSITO 41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78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2870</TotalTime>
  <Words>243</Words>
  <Application>Microsoft Office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Textured</vt:lpstr>
      <vt:lpstr>PowerPoint Presentation</vt:lpstr>
      <vt:lpstr>PowerPoint Presentation</vt:lpstr>
      <vt:lpstr>PowerPoint Presentation</vt:lpstr>
      <vt:lpstr>PowerPoint Presentation</vt:lpstr>
      <vt:lpstr>Ejercicio</vt:lpstr>
      <vt:lpstr>Tarea # 40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9N La fecha es el 3 de abril del 2012</dc:title>
  <dc:creator>Helen Zumaeta</dc:creator>
  <cp:lastModifiedBy>Helen Zumaeta</cp:lastModifiedBy>
  <cp:revision>24</cp:revision>
  <cp:lastPrinted>2016-02-04T21:28:49Z</cp:lastPrinted>
  <dcterms:created xsi:type="dcterms:W3CDTF">2012-04-03T17:47:01Z</dcterms:created>
  <dcterms:modified xsi:type="dcterms:W3CDTF">2018-01-03T16:19:15Z</dcterms:modified>
</cp:coreProperties>
</file>